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58" r:id="rId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3984E5-4A25-4C16-A9A0-7ADBE2858A6F}" v="1" dt="2024-09-30T12:21:17.7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 noChangeAspect="1"/>
          </p:cNvSpPr>
          <p:nvPr>
            <p:ph type="ctrTitle" hasCustomPrompt="1"/>
          </p:nvPr>
        </p:nvSpPr>
        <p:spPr>
          <a:xfrm>
            <a:off x="679620" y="1998663"/>
            <a:ext cx="10864680" cy="2387600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Alcím 2"/>
          <p:cNvSpPr>
            <a:spLocks noGrp="1" noChangeAspect="1"/>
          </p:cNvSpPr>
          <p:nvPr>
            <p:ph type="subTitle" idx="1" hasCustomPrompt="1"/>
          </p:nvPr>
        </p:nvSpPr>
        <p:spPr>
          <a:xfrm>
            <a:off x="679620" y="4478338"/>
            <a:ext cx="10864680" cy="1655762"/>
          </a:xfrm>
        </p:spPr>
        <p:txBody>
          <a:bodyPr/>
          <a:lstStyle>
            <a:lvl1pPr marL="0" indent="0" algn="l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/>
              <a:t>KATTINTSON IDE AZ ALCÍM MINTÁJÁNAK SZERKESZTÉSÉHEZ</a:t>
            </a:r>
          </a:p>
        </p:txBody>
      </p:sp>
      <p:pic>
        <p:nvPicPr>
          <p:cNvPr id="9" name="Picture 19">
            <a:extLst>
              <a:ext uri="{FF2B5EF4-FFF2-40B4-BE49-F238E27FC236}">
                <a16:creationId xmlns:a16="http://schemas.microsoft.com/office/drawing/2014/main" id="{AAA7CC40-8A8F-A441-A5A7-017E77CB4EA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620" y="615055"/>
            <a:ext cx="2858361" cy="91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3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111230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1795384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3974899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lköszöné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5">
            <a:extLst>
              <a:ext uri="{FF2B5EF4-FFF2-40B4-BE49-F238E27FC236}">
                <a16:creationId xmlns:a16="http://schemas.microsoft.com/office/drawing/2014/main" id="{D7AA1C3A-253B-1943-BB4B-1CBB307C773F}"/>
              </a:ext>
            </a:extLst>
          </p:cNvPr>
          <p:cNvSpPr txBox="1"/>
          <p:nvPr userDrawn="1"/>
        </p:nvSpPr>
        <p:spPr>
          <a:xfrm>
            <a:off x="1968841" y="3674918"/>
            <a:ext cx="8254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KÖSZÖNÖM A FIGYELMET!</a:t>
            </a: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152DDE20-CDCF-CB4B-9425-464E9E684AF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353047" y="4800617"/>
            <a:ext cx="1485900" cy="50800"/>
          </a:xfrm>
          <a:prstGeom prst="rect">
            <a:avLst/>
          </a:prstGeom>
        </p:spPr>
      </p:pic>
      <p:sp>
        <p:nvSpPr>
          <p:cNvPr id="6" name="TextBox 7">
            <a:extLst>
              <a:ext uri="{FF2B5EF4-FFF2-40B4-BE49-F238E27FC236}">
                <a16:creationId xmlns:a16="http://schemas.microsoft.com/office/drawing/2014/main" id="{07A45A2D-6A90-1B43-800C-079D9E16C1E7}"/>
              </a:ext>
            </a:extLst>
          </p:cNvPr>
          <p:cNvSpPr txBox="1"/>
          <p:nvPr userDrawn="1"/>
        </p:nvSpPr>
        <p:spPr>
          <a:xfrm>
            <a:off x="1968840" y="5019507"/>
            <a:ext cx="82543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nitk.uni-nke.hu</a:t>
            </a:r>
          </a:p>
        </p:txBody>
      </p:sp>
      <p:pic>
        <p:nvPicPr>
          <p:cNvPr id="8" name="Picture 9">
            <a:extLst>
              <a:ext uri="{FF2B5EF4-FFF2-40B4-BE49-F238E27FC236}">
                <a16:creationId xmlns:a16="http://schemas.microsoft.com/office/drawing/2014/main" id="{D03CCC5B-32D1-5145-ABFC-A0339EC06C6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4490" y="1532536"/>
            <a:ext cx="1663013" cy="1663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217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 noChangeAspect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03496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679619" y="1709738"/>
            <a:ext cx="10828639" cy="2852737"/>
          </a:xfrm>
        </p:spPr>
        <p:txBody>
          <a:bodyPr anchor="b">
            <a:normAutofit/>
          </a:bodyPr>
          <a:lstStyle>
            <a:lvl1pPr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 noChangeAspect="1"/>
          </p:cNvSpPr>
          <p:nvPr>
            <p:ph type="body" idx="1" hasCustomPrompt="1"/>
          </p:nvPr>
        </p:nvSpPr>
        <p:spPr>
          <a:xfrm>
            <a:off x="679619" y="4589463"/>
            <a:ext cx="10828639" cy="1500187"/>
          </a:xfrm>
        </p:spPr>
        <p:txBody>
          <a:bodyPr/>
          <a:lstStyle>
            <a:lvl1pPr marL="0" indent="0">
              <a:buNone/>
              <a:defRPr sz="2400" i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pic>
        <p:nvPicPr>
          <p:cNvPr id="9" name="Picture 19">
            <a:extLst>
              <a:ext uri="{FF2B5EF4-FFF2-40B4-BE49-F238E27FC236}">
                <a16:creationId xmlns:a16="http://schemas.microsoft.com/office/drawing/2014/main" id="{AAA7CC40-8A8F-A441-A5A7-017E77CB4EA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620" y="615055"/>
            <a:ext cx="2858361" cy="91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040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626436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1142178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 dirty="0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978235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268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Ür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3242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89980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 noChangeAspect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 noChangeAspect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898451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4972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E52A13C-6205-A59C-2945-BEF8B987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A4DF80C-41F8-E5A7-C983-31947FF6A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96685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DFD42D6-FC7F-D254-8E35-70AF7CC61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7092DAC-017F-0340-A567-81A8D3D66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1677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289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1. egyéni séma">
      <a:dk1>
        <a:sysClr val="windowText" lastClr="000000"/>
      </a:dk1>
      <a:lt1>
        <a:sysClr val="window" lastClr="FFFFFF"/>
      </a:lt1>
      <a:dk2>
        <a:srgbClr val="C19A5E"/>
      </a:dk2>
      <a:lt2>
        <a:srgbClr val="F2F2F2"/>
      </a:lt2>
      <a:accent1>
        <a:srgbClr val="0C0C0C"/>
      </a:accent1>
      <a:accent2>
        <a:srgbClr val="F1C98B"/>
      </a:accent2>
      <a:accent3>
        <a:srgbClr val="9E8042"/>
      </a:accent3>
      <a:accent4>
        <a:srgbClr val="EEB563"/>
      </a:accent4>
      <a:accent5>
        <a:srgbClr val="D9332A"/>
      </a:accent5>
      <a:accent6>
        <a:srgbClr val="64AD80"/>
      </a:accent6>
      <a:hlink>
        <a:srgbClr val="0563C1"/>
      </a:hlink>
      <a:folHlink>
        <a:srgbClr val="954F72"/>
      </a:folHlink>
    </a:clrScheme>
    <a:fontScheme name="1. egyéni sém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mutató1" id="{CDED76E5-98E3-4581-BEAF-820A155584A4}" vid="{4544E563-C049-42F6-824C-8BFA254D6E2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825c84b-a172-4ee6-a1c1-6bf12cd98d87">
      <Terms xmlns="http://schemas.microsoft.com/office/infopath/2007/PartnerControls"/>
    </lcf76f155ced4ddcb4097134ff3c332f>
    <TaxCatchAll xmlns="93854e38-b8a7-430e-b235-da81997e8d3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B5A08F8F47DA4C4DAC79FC143E8ECC20" ma:contentTypeVersion="13" ma:contentTypeDescription="Új dokumentum létrehozása." ma:contentTypeScope="" ma:versionID="49b3987f68fcfc9cb9c32b1a2b80a011">
  <xsd:schema xmlns:xsd="http://www.w3.org/2001/XMLSchema" xmlns:xs="http://www.w3.org/2001/XMLSchema" xmlns:p="http://schemas.microsoft.com/office/2006/metadata/properties" xmlns:ns2="93854e38-b8a7-430e-b235-da81997e8d37" xmlns:ns3="1825c84b-a172-4ee6-a1c1-6bf12cd98d87" targetNamespace="http://schemas.microsoft.com/office/2006/metadata/properties" ma:root="true" ma:fieldsID="5d14d42a4d28e0164f1b28bb2b32e32a" ns2:_="" ns3:_="">
    <xsd:import namespace="93854e38-b8a7-430e-b235-da81997e8d37"/>
    <xsd:import namespace="1825c84b-a172-4ee6-a1c1-6bf12cd98d8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854e38-b8a7-430e-b235-da81997e8d3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99813e0b-6ddc-489d-af06-82c6c77bc39f}" ma:internalName="TaxCatchAll" ma:showField="CatchAllData" ma:web="93854e38-b8a7-430e-b235-da81997e8d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25c84b-a172-4ee6-a1c1-6bf12cd98d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Képcímkék" ma:readOnly="false" ma:fieldId="{5cf76f15-5ced-4ddc-b409-7134ff3c332f}" ma:taxonomyMulti="true" ma:sspId="e7e73cc3-b61c-468b-bd9e-7f61d8b441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54669E-D236-46B9-9FCE-720D199F8AAB}">
  <ds:schemaRefs>
    <ds:schemaRef ds:uri="http://schemas.microsoft.com/office/2006/metadata/properties"/>
    <ds:schemaRef ds:uri="http://schemas.microsoft.com/office/infopath/2007/PartnerControls"/>
    <ds:schemaRef ds:uri="1825c84b-a172-4ee6-a1c1-6bf12cd98d87"/>
    <ds:schemaRef ds:uri="93854e38-b8a7-430e-b235-da81997e8d37"/>
  </ds:schemaRefs>
</ds:datastoreItem>
</file>

<file path=customXml/itemProps2.xml><?xml version="1.0" encoding="utf-8"?>
<ds:datastoreItem xmlns:ds="http://schemas.openxmlformats.org/officeDocument/2006/customXml" ds:itemID="{66EB3295-AF16-4743-82E5-66EE128321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2247691-9705-4510-BB8D-230BC094AB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854e38-b8a7-430e-b235-da81997e8d37"/>
    <ds:schemaRef ds:uri="1825c84b-a172-4ee6-a1c1-6bf12cd98d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NKE_prezentációs sablon_magyar</Template>
  <TotalTime>13</TotalTime>
  <Words>0</Words>
  <Application>Microsoft Office PowerPoint</Application>
  <PresentationFormat>Szélesvásznú</PresentationFormat>
  <Paragraphs>0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7" baseType="lpstr">
      <vt:lpstr>Arial</vt:lpstr>
      <vt:lpstr>Verdana</vt:lpstr>
      <vt:lpstr>Office-téma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Albert Máté Tibor</dc:creator>
  <cp:lastModifiedBy>Nagy Dóra</cp:lastModifiedBy>
  <cp:revision>8</cp:revision>
  <dcterms:created xsi:type="dcterms:W3CDTF">2020-01-30T10:32:07Z</dcterms:created>
  <dcterms:modified xsi:type="dcterms:W3CDTF">2026-05-07T12:08:42Z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0x010100B5A08F8F47DA4C4DAC79FC143E8ECC20</vt:lpwstr>
  </property>
  <property fmtid="{D5CDD505-2E9C-101B-9397-08002B2CF9AE}" pid="3" name="MediaServiceImageTags">
    <vt:lpwstr/>
  </property>
</Properties>
</file>